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645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424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1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586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369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059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101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151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958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16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350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FCDB-FFA6-4C3A-97E1-6EA193C0C5F7}" type="datetimeFigureOut">
              <a:rPr lang="fr-FR" smtClean="0"/>
              <a:pPr/>
              <a:t>27/12/2022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49D4-487A-4605-B70F-308BB1CE2A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896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Hubert\Desktop\Kiwanitoys 10 mars 2019\Logo lechesnay_rocquencourt cop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1268" y="213684"/>
            <a:ext cx="1665418" cy="166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C:\Users\Hubert\Desktop\logo-lrmodelis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374" y="599511"/>
            <a:ext cx="1408754" cy="49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C:\Users\Hubert\Desktop\lrpress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67" b="15614"/>
          <a:stretch/>
        </p:blipFill>
        <p:spPr bwMode="auto">
          <a:xfrm>
            <a:off x="2578115" y="539568"/>
            <a:ext cx="1531313" cy="5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Hubert\Desktop\Kiwanitoys 10 mars 2019\Bandeau_Logo_vectorisation-final h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0433" y="1395872"/>
            <a:ext cx="2346000" cy="85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3137320" y="3243131"/>
            <a:ext cx="1944216" cy="1063740"/>
            <a:chOff x="1458716" y="5508000"/>
            <a:chExt cx="1944216" cy="1063740"/>
          </a:xfrm>
        </p:grpSpPr>
        <p:sp>
          <p:nvSpPr>
            <p:cNvPr id="7" name="ZoneTexte 6"/>
            <p:cNvSpPr txBox="1"/>
            <p:nvPr/>
          </p:nvSpPr>
          <p:spPr>
            <a:xfrm>
              <a:off x="1458716" y="6340908"/>
              <a:ext cx="19442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www.marly-impression.com</a:t>
              </a:r>
              <a:endParaRPr lang="fr-FR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2" descr="C:\Kiwanis 20121-22 secrétaire Hubert\Kiwanitoys 6 mars 2022\LOGO MIMM 2019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190" t="7113" r="5760" b="7500"/>
            <a:stretch/>
          </p:blipFill>
          <p:spPr bwMode="auto">
            <a:xfrm>
              <a:off x="1743157" y="5508000"/>
              <a:ext cx="1451133" cy="870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163" descr="C:\Users\Hubert\Desktop\Logo Kixanis Versailles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593" y="219094"/>
            <a:ext cx="1151916" cy="117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95193" y="2330057"/>
            <a:ext cx="1601561" cy="70468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0458" y="2514233"/>
            <a:ext cx="1631950" cy="50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3027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Jean-Pierre Ledoux</dc:creator>
  <cp:lastModifiedBy>inconnu</cp:lastModifiedBy>
  <cp:revision>10</cp:revision>
  <cp:lastPrinted>2022-11-23T13:34:29Z</cp:lastPrinted>
  <dcterms:created xsi:type="dcterms:W3CDTF">2022-11-16T07:59:51Z</dcterms:created>
  <dcterms:modified xsi:type="dcterms:W3CDTF">2022-12-27T10:52:56Z</dcterms:modified>
</cp:coreProperties>
</file>